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E4DAB91-4E14-4AC5-A516-17B4EF1B827C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122B477-60B3-4210-8DB3-1B25EFC0122F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Клуб: „</a:t>
            </a:r>
            <a:r>
              <a:rPr lang="bg-BG" dirty="0" err="1" smtClean="0"/>
              <a:t>Гришо</a:t>
            </a:r>
            <a:r>
              <a:rPr lang="bg-BG" dirty="0" smtClean="0"/>
              <a:t>“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3220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60500"/>
            <a:ext cx="8928992" cy="39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49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54392"/>
            <a:ext cx="8856984" cy="514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51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9832"/>
            <a:ext cx="8964488" cy="609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2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54392"/>
            <a:ext cx="8856984" cy="514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05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854392"/>
            <a:ext cx="9001000" cy="514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01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3556"/>
            <a:ext cx="6858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2799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искани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</TotalTime>
  <Words>5</Words>
  <Application>Microsoft Office PowerPoint</Application>
  <PresentationFormat>Презентация на цял екран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8" baseType="lpstr">
      <vt:lpstr>Изискани</vt:lpstr>
      <vt:lpstr>Клуб: „Гришо“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Клуб: „Гришо“</dc:title>
  <dc:creator>HOME</dc:creator>
  <cp:lastModifiedBy>HOME</cp:lastModifiedBy>
  <cp:revision>1</cp:revision>
  <dcterms:created xsi:type="dcterms:W3CDTF">2025-07-17T07:22:35Z</dcterms:created>
  <dcterms:modified xsi:type="dcterms:W3CDTF">2025-07-17T07:24:31Z</dcterms:modified>
</cp:coreProperties>
</file>