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78211F7D-5892-4DC3-BE56-DFC2A99863F9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авоъгъл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авоъгъл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 съединение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аво съединение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авоъгъл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63E2B59-74E1-4D4D-AC96-CF7C0CCADC42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8" name="Контейнер за съдържани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8211F7D-5892-4DC3-BE56-DFC2A99863F9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63E2B59-74E1-4D4D-AC96-CF7C0CCADC42}" type="slidenum">
              <a:rPr lang="bg-BG" smtClean="0"/>
              <a:t>‹#›</a:t>
            </a:fld>
            <a:endParaRPr lang="bg-BG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лавка на секция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78211F7D-5892-4DC3-BE56-DFC2A99863F9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bg-BG"/>
          </a:p>
        </p:txBody>
      </p:sp>
      <p:sp>
        <p:nvSpPr>
          <p:cNvPr id="9" name="Правоъгъл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аво съединение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аво съединение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аво съединение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авоъгъл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аво съединение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63E2B59-74E1-4D4D-AC96-CF7C0CCADC42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1F7D-5892-4DC3-BE56-DFC2A99863F9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2B59-74E1-4D4D-AC96-CF7C0CCADC42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Контейнер за съдържани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1F7D-5892-4DC3-BE56-DFC2A99863F9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2B59-74E1-4D4D-AC96-CF7C0CCADC42}" type="slidenum">
              <a:rPr lang="bg-BG" smtClean="0"/>
              <a:t>‹#›</a:t>
            </a:fld>
            <a:endParaRPr lang="bg-BG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4" name="Текстов контейнер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6" name="Контейнер за 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8211F7D-5892-4DC3-BE56-DFC2A99863F9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63E2B59-74E1-4D4D-AC96-CF7C0CCADC42}" type="slidenum">
              <a:rPr lang="bg-BG" smtClean="0"/>
              <a:t>‹#›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1F7D-5892-4DC3-BE56-DFC2A99863F9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2B59-74E1-4D4D-AC96-CF7C0CCADC4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8" name="Право съединение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авоъгъл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аво съединение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Контейнер за съдържани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1" name="Контейнер за 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78211F7D-5892-4DC3-BE56-DFC2A99863F9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63E2B59-74E1-4D4D-AC96-CF7C0CCADC42}" type="slidenum">
              <a:rPr lang="bg-BG" smtClean="0"/>
              <a:t>‹#›</a:t>
            </a:fld>
            <a:endParaRPr lang="bg-BG"/>
          </a:p>
        </p:txBody>
      </p:sp>
      <p:sp>
        <p:nvSpPr>
          <p:cNvPr id="23" name="Контейнер за долния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bg-BG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10" name="Право съединение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авоъгъл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аво съединение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аво съединение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аво съединение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Контейнер за 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8211F7D-5892-4DC3-BE56-DFC2A99863F9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18" name="Контейнер за номер на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63E2B59-74E1-4D4D-AC96-CF7C0CCADC42}" type="slidenum">
              <a:rPr lang="bg-BG" smtClean="0"/>
              <a:t>‹#›</a:t>
            </a:fld>
            <a:endParaRPr lang="bg-BG"/>
          </a:p>
        </p:txBody>
      </p:sp>
      <p:sp>
        <p:nvSpPr>
          <p:cNvPr id="21" name="Контейнер за долния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1F7D-5892-4DC3-BE56-DFC2A99863F9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2B59-74E1-4D4D-AC96-CF7C0CCADC4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211F7D-5892-4DC3-BE56-DFC2A99863F9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E2B59-74E1-4D4D-AC96-CF7C0CCADC42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аво съединение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8211F7D-5892-4DC3-BE56-DFC2A99863F9}" type="datetimeFigureOut">
              <a:rPr lang="bg-BG" smtClean="0"/>
              <a:t>17.7.2025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/>
          </a:p>
        </p:txBody>
      </p:sp>
      <p:sp>
        <p:nvSpPr>
          <p:cNvPr id="7" name="Право съединение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аво съединение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авоъгъл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аво съединение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63E2B59-74E1-4D4D-AC96-CF7C0CCADC42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bg-BG" dirty="0" smtClean="0"/>
              <a:t>Клуб: „Здраве“</a:t>
            </a:r>
            <a:endParaRPr lang="bg-BG" dirty="0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5569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60648"/>
            <a:ext cx="8208912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6059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280035"/>
            <a:ext cx="8640960" cy="6297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689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161636"/>
            <a:ext cx="8854695" cy="6696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6964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634"/>
            <a:ext cx="8964488" cy="672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275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88640"/>
            <a:ext cx="8892480" cy="6669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54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34634"/>
            <a:ext cx="8964488" cy="6723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3119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116632"/>
            <a:ext cx="5143500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037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16632"/>
            <a:ext cx="8676456" cy="6507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66323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78"/>
            <a:ext cx="8988491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6160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8609" y="116632"/>
            <a:ext cx="4402956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006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искани">
  <a:themeElements>
    <a:clrScheme name="Изискани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Изискани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зискани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</TotalTime>
  <Words>5</Words>
  <Application>Microsoft Office PowerPoint</Application>
  <PresentationFormat>Презентация на цял екран (4:3)</PresentationFormat>
  <Paragraphs>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11</vt:i4>
      </vt:variant>
    </vt:vector>
  </HeadingPairs>
  <TitlesOfParts>
    <vt:vector size="12" baseType="lpstr">
      <vt:lpstr>Изискани</vt:lpstr>
      <vt:lpstr>Клуб: „Здраве“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Клуб: „Здраве“</dc:title>
  <dc:creator>HOME</dc:creator>
  <cp:lastModifiedBy>HOME</cp:lastModifiedBy>
  <cp:revision>1</cp:revision>
  <dcterms:created xsi:type="dcterms:W3CDTF">2025-07-17T07:14:49Z</dcterms:created>
  <dcterms:modified xsi:type="dcterms:W3CDTF">2025-07-17T07:17:58Z</dcterms:modified>
</cp:coreProperties>
</file>