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B3FF0BB-1222-4EDA-9DB4-6C7BF89542E3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0430B2A-7072-4158-9E1D-D9F1083C0408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 „</a:t>
            </a:r>
            <a:r>
              <a:rPr lang="bg-BG" dirty="0" err="1" smtClean="0"/>
              <a:t>Алиса</a:t>
            </a:r>
            <a:r>
              <a:rPr lang="bg-BG" dirty="0" smtClean="0"/>
              <a:t> в страната на чудесата“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005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2254455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2755487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91" y="1600200"/>
            <a:ext cx="3655218" cy="4873625"/>
          </a:xfrm>
        </p:spPr>
      </p:pic>
    </p:spTree>
    <p:extLst>
      <p:ext uri="{BB962C8B-B14F-4D97-AF65-F5344CB8AC3E}">
        <p14:creationId xmlns:p14="http://schemas.microsoft.com/office/powerpoint/2010/main" val="42321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125" y="1771794"/>
            <a:ext cx="3395749" cy="4530436"/>
          </a:xfrm>
        </p:spPr>
      </p:pic>
    </p:spTree>
    <p:extLst>
      <p:ext uri="{BB962C8B-B14F-4D97-AF65-F5344CB8AC3E}">
        <p14:creationId xmlns:p14="http://schemas.microsoft.com/office/powerpoint/2010/main" val="3949483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17811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91" y="1600200"/>
            <a:ext cx="3655218" cy="4873625"/>
          </a:xfrm>
        </p:spPr>
      </p:pic>
    </p:spTree>
    <p:extLst>
      <p:ext uri="{BB962C8B-B14F-4D97-AF65-F5344CB8AC3E}">
        <p14:creationId xmlns:p14="http://schemas.microsoft.com/office/powerpoint/2010/main" val="227710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91" y="1600200"/>
            <a:ext cx="3655218" cy="4873625"/>
          </a:xfrm>
        </p:spPr>
      </p:pic>
    </p:spTree>
    <p:extLst>
      <p:ext uri="{BB962C8B-B14F-4D97-AF65-F5344CB8AC3E}">
        <p14:creationId xmlns:p14="http://schemas.microsoft.com/office/powerpoint/2010/main" val="1065634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3336337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1134642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3063112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334052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2100264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3648353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319480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</TotalTime>
  <Words>8</Words>
  <Application>Microsoft Office PowerPoint</Application>
  <PresentationFormat>Презентация на цял екран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6" baseType="lpstr">
      <vt:lpstr>Изискани</vt:lpstr>
      <vt:lpstr>Клуб „Алиса в страната на чудесата“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 „Алиса в страната на чудесата“</dc:title>
  <dc:creator>HOME</dc:creator>
  <cp:lastModifiedBy>HOME</cp:lastModifiedBy>
  <cp:revision>1</cp:revision>
  <dcterms:created xsi:type="dcterms:W3CDTF">2025-07-17T07:03:40Z</dcterms:created>
  <dcterms:modified xsi:type="dcterms:W3CDTF">2025-07-17T07:08:35Z</dcterms:modified>
</cp:coreProperties>
</file>